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bg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No72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Вторият син беше изгубен и се намери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Тест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се отнесе бащата към втория син, когато се върна?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изгони втория син.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удари втория син.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не е видял втория син.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посрещна втория син с радост.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Той посрещна втория син с радост.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81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Длъжник, който дължеше десет хиляди таланта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— Не трябваше ли да проявиш милост към другаря си, както аз имах към теб?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един човек, който дължеше на краля десет хиляди таланта. Царят се смили над човека, отмени дълга.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когато този човек излезе, намери един от своите съслужители, който му дължеше сто динария. Той го хвана и му се ядоса. „Върни това, което ми дължиш!“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той хвърли другаря си в тъмницата. Царят научи тази новина от другия си слуга.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царят се ядосал и извикал слугата обратно. „Анулирах целия ти дълг, защото ти ме помоли. Не трябваше ли да проявиш милост към своите другари слуги, както аз имах към теб?“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каза: „Както нашият Отец в небето ви прости, така и вие трябва да си прощавате един на друг.“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слуга беше освободен от много голям дълг от десет хиляди таланта.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той не прости на своя съслужител, който му дължеше сто денарии.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Това е неблагодарно отношение.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Ние също бяхме простени и спасени по благодат чрез Исус.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Ако не забравим тази благодат, трябва да простим на онези, които са ни сторили зло.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Jesu?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ни прощава и ни обича до края.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Колко пари са му отписани от царя??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денарии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двеста денарии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таланта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 хиляди таланта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десет хиляди таланта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4000"/>
              <a:t>Защото този мой син беше мъртъв и оживя; той беше изгубен и се намери. Така започнаха да празнуват.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 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— Не трябваше ли да проявиш милост към другаря си, както аз имах към теб?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No82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Осанна на Давидовия син!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Тълпите, които вървяха пред него и тези, които го следваха, викаха: "Осанна на Сина на Давид!" „Благословен идещият в името Господне!“ "Осанна във висините!"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Исус наближи Ерусалим, той изпрати двама ученици, казвайки: „Идете в селото и ще намерите магаре с магаренцето до нея. Развържете ги и ми ги донесете.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Двама ученици отидоха в селото и направиха, както им беше казал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Намериха магарето. "Господ има нужда от тях." Тогава собственикът ги изпрати веднага.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седна на малко магаренце и влезе в Йерусалим. Тълпите, които вървяха пред него и викаха: "Осанна на Сина на Давид!"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Фактът, че Исус яздеше малко магаренце и че беше посрещнат от тълпите, беше направен според записаното пророчество в Библията. Но никой не знаеше за това.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„Исус яздеше жребче на магаре и тълпите викаха: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„Осанна на сина на Давид!“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Всички те бяха пророкувани в Библията.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живееше чрез послушание,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както пишеше в Библията.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Ние, които следваме Исус, също трябва да се подчиняваме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Божието слово напълно.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нашият цар, достоен за хвала и слава.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bg">
                <a:solidFill>
                  <a:schemeClr val="tx1">
                    <a:lumMod val="50000"/>
                    <a:lumOff val="50000"/>
                  </a:schemeClr>
                </a:solidFill>
              </a:rPr>
              <a:t>No73 Божието слово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400"/>
              <a:t>Исус възкресява Лазар от мъртвите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язди Исус в Йерусалим?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жребче от магаре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бебе кон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слонче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бебе камила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жребче от магаре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Тълпите, които вървяха пред него и тези, които го следваха, викаха: "Осанна на Сина на Давид!" „Благословен идещият в името Господне!“ "Осанна във висините!"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No83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Моят дом е молитвен дом.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„Писано е — каза им той — „Домът ми ще се нарече молитвен дом“, а вие го правите „разбойнически вертеп“.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 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влезе в Йерусалимския храм. Вътре в храма имаше много търговци и обменячи на пари.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преобърна масите на обменячите на пари и пейките на продавачите на гълъби. Той караше всички, които купуваха и продаваха там.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 ядосано: „Писано е, Моят дом ще се нарече дом за молитва, но вие го превръщате в разбойнически вертеп.“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изгони търговците от храма и изцели болните в храма.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Храмът, църквата, е мястото за поклонение и молитва на Бог.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беше ядосан на тълпата, която го превърна в място за бизнес.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 какво идвате на църква?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 църквата трябва да срещнете Бог с поклонение и молитва.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собственикът на църквата. Исус е този, който получава нашето поклонение и молитви от църквата.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Исус й каза: Аз съм възкресението и животът. Който вярва в Мене, дори и да умре, ще живее;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и всеки, който живее и вярва в Мене, няма да умре до века. Вярваш ли в това?"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Кого изгони Исус от храма?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евреи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Езичник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Свещеник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Търговци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Търговци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„Писано е — каза им той — „Домът ми ще се нарече молитвен дом“, а вие го правите „разбойнически вертеп“.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 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No84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 изми нозете на учениците Си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Сега, когато Аз, вашият Господ и Учител, измих нозете ви, и вие трябва да си миете краката един на друг.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 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имаше последната вечеря с учениците си. Исус знаеше, че това е последното му хранене с неговите ученици.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изведнъж донесе вода в легена и започна да мие краката на учениците си един по един.</a:t>
            </a:r>
            <a:r xmlns:a="http://schemas.openxmlformats.org/drawingml/2006/main">
              <a:rPr lang="bg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дойде ред на Петър, Петър каза: „Защо Господ мие краката ни? Аз няма да се мия!”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отговори. "Ако не ти измия краката, ти и аз нямаме нищо общо с това. Може сега да не разбираш добре, но един ден ще разбереш."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"Измих краката ви, за да дам пример. Отсега нататък си мийте краката един на друг и станете хората, които си служат един на друг."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 света низшите хора служат на висшите хора, но напротив Исус изми нозете на учениците си и се отказа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живота му за нас.</a:t>
            </a:r>
            <a:r xmlns:a="http://schemas.openxmlformats.org/drawingml/2006/main">
              <a:rPr altLang="en-US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Ако сме ученици на Исус, трябва да се радваме да служим един на друг на по-ниско място, вместо да искаме да се отнасят с нас на по-високо място.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ден новината дойде при Исус. „Лазар е болен. Моля, елате бързо и го излекувайте."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altLang="en-US" lang="b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най-висшият човек, но той е стигнал до най-ниското място и е бил готов да служи на всички нас.</a:t>
            </a:r>
            <a:r xmlns:a="http://schemas.openxmlformats.org/drawingml/2006/main">
              <a:rPr altLang="en-US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Кой не позволи на Исус да измие краката му?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Юда Искариотски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Петър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Сега, когато Аз, вашият Господ и Учител, измих нозете ви, и вие трябва да си миете краката един на друг.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 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No85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 се моли на хълма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Отивайки малко по-нататък, той падна с лицето си на земята и се помоли: „Отче Мой, ако е възможно, нека се отнеме от Мене тази чаша. Но не както Аз искам, а както Ти искаш“.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 часа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След вечеря Исус отиде с учениците си на място, наречено Гетсимания.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 на учениците: „Душата ми е обзета от скръб до смърт. Остани тук и бди с мен.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„Отче Мой, ако е възможно, нека се отнеме от Мене тази чаша. Но не както Аз искам, а както Ти искаш.“ Исус се молеше усърдно. Но учениците потънаха в дълбок сън.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каза, събуждайки учениците си: „Не можахте ли да бдите с Мене един час? Виж. Ето моят предател да ме арестува.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Накрая Исус последва хората, които дойдоха да го хванат. Беше да умрем, за да платим за нашите грехове на кръста, както Бог желаеше.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преди Исус да дойде, той умря.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 Исус беше болезнено да умре, за да плати за нашите грехове на кръста, но той беше напълно послушен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това беше Божията воля.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Първо трябва да се надяваме, че Божията воля ще бъде изпълнена в живота ни, а не моята.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lang="bg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безгрешен в тази земя, защото той напълно следва Божията воля.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Къде се е молил Исус, преди да бъде арестуван?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храма на Йерусалим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Гетсимания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Горната стая на Марк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Галилейското езеро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Гетсимания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Отивайки малко по-нататък, той падна с лицето си на земята и се помоли: „Отче Мой, ако е възможно, нека се отнеме от Мене тази чаша. Но не както Аз искам, а както Ти искаш“.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 часа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No86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 умря на кръста.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Исус извика със силен глас: „Отче, в Твоите ръце предавам духа Си“. Когато каза това, той издъхна.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Исус, заловен от римски войници, носел венец от тръни на главата си, бил подиграван, носел кръста и бил изведен да бъде екзекутиран на хълма.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Исус беше разпънат на кръста заедно с двама престъпници. Хората стояха и гледаха, а управляващите дори му се присмиваха.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„Отче, прости им, защото не знаят какво правят. Исус се молеше за онези, които го убиха.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каза: "Свърши се!" И Той наведе глава и предаде духа Си.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Сестрата на Лазар каза на Исус, който дойде късно: „Исусе, ако беше тук, брат ми нямаше да умре.“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този момент завесата на храма се раздра на две от горе до долу. Земята се разтресе и скалите се разцепиха. Когато войниците, които разпнаха Исус, видяха това, те бяха ужасени и възкликнаха: „Наистина той беше Божият Син!“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Безгрешният Исус страда и умря вместо нас и плати за нашите грехове.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Следователно не е нужно да плащаме за себе си.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Бяхме спасени благодарение на Исус.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Не трябва да забравяме това нито за миг.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Спасителят, който ни спаси, като умря за нашите грехове на кръста.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 кого беше разпнат Исус?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Жени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Свещеници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Престъпници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Престъпници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Исус извика със силен глас: „Отче, в Твоите ръце предавам духа Си“. Когато каза това, той издъхна.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No87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Празният гроб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При това тя се обърна и видя Исус да стои там, но не разбра, че това беше 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Мария Магдалена отиде до гроба, за да види мъртвия Исус. Но каменната врата на гробницата беше отворена.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гроба нямаше тяло на Исус. Мария помисли, че някой е откраднал мъртвото тяло на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Ангелът се появи и попита. "Защо плачеш?" Мария отговори: Някой открадна тялото на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каза: „Премахнете каменната порта на гробницата“. Исус заповяда: „Излез, Лазаре“.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когато тя се обърна, имаше Исус, който се върна жив. Но Мария не разпозна Исус. Тя не мислеше, че Исус ще се върне към живот.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„Мария...“ Само когато Исус се обади, Мария го разпозна. „Господи, ти наистина се върна към живота.” Исус беше възкресен три дни след смъртта си.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Никой в света не е мъртъв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и отново жив.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Но единственият, Исус, който беше възкресен от смъртта, все още е жив.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Библията казва, че тези, които вярват в Исус, също се връщат към живота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като Исус.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Така че не трябва да губим надежда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за вечен живот.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Господарят на победата, който победи смъртта и се върна към живот.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си помисли Мария, когато видя, че няма Исус в гроба?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възкресен!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Това не е гробът на Исус!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Някой е откраднал мъртвото тяло на Исус!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Учениците купиха мъртвото тяло на Исус!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Някой е откраднал мъртвото тяло на Исус!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При това тя се обърна и видя Исус да стои там, но не разбра, че това беше 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No88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Исус, който се възнесе на небето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След като каза това, той се издигна пред очите им и облак го скри от очите им.</a:t>
            </a:r>
            <a:r xmlns:a="http://schemas.openxmlformats.org/drawingml/2006/main">
              <a:rPr lang="bg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Учениците, които не знаеха, че Исус е възкръснал, бяха обхванати от страх и разочарование.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Възкръсналият Исус дойде и застана сред тях, показа им ръцете и хълбоците си и каза: „Спрете да се съмнявате и вярвайте“.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изненадващо, три дни след смъртта си, Лазар си тръгна. Хората се зарадваха да видят това и възхвалиха Бога.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Исус каза, че ще се върне при Своя Отец, Бог и обеща, че ще изпрати Светия Дух.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 Исус заповяда на учениците си да Му бъдат свидетели до края на света, да проповядват благовестието и да поучават словото.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След като изпълни всички мисии на тази земя, Исус се качи на небето пред учениците си. И той ни обеща, че ще се върне на тази земя един ден.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заповяда на учениците си да проповядват евангелието до краищата на земята, преди той да се възнесе на небето.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Църквата е група от ученици на Исус.</a:t>
            </a:r>
            <a:r xmlns:a="http://schemas.openxmlformats.org/drawingml/2006/main">
              <a:rPr lang="b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Като ученици на Исус ние трябва да проповядваме евангелието навсякъде. И ние трябва да бъдем свидетели на Исус.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все още е жив, седи от дясната страна на Бог и ще се върне на земята, както е обещано.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показва възкресеният Исус на своите ученици?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Следи от нокти по ръцете и краката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Белези от тръни по главата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Следи от камшици на гърба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Синини по лицето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Следи от нокти по ръцете и краката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След като каза това, той се издигна пред очите им и облак го скри от очите им.</a:t>
            </a:r>
            <a:r xmlns:a="http://schemas.openxmlformats.org/drawingml/2006/main">
              <a:rPr lang="bg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No89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Святият Дух дойде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Всички те се изпълниха със Святия Дух и започнаха да говорят на други езици, както Духът им позволяваше.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Учениците бяха в Ерусалим, както каза Исус. Когато дойде денят на Петдесетница, те всички бяха заедно на едно място.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върна Лазар към живота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 неговата дума.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умрем някой ден, но трябва да възкръснем, защото вярваме в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си християнин, който живее с надеждата за възкресение.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Изведнъж се чу шум като духане на силен вятър и изпълни цялата къща, където седяха.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тогава имаше огнен език на главата на всеки човек и тогава всички се изпълниха със Святия Дух и започнаха да говорят на други езици.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всички бяха изненадани, Петър започна да им проповядва за Исус и евангелието.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Хората слушаха евангелието, покаяха се и се кръстиха. На този ден бяха кръстени повече от 3000 души.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изпрати Светия Дух на своите ученици.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Светият Дух даде на Петър мъдрост и сила да проповядва Евангелието.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Светият Дух е в сърцата на всички, които вярват в Исус.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 забравяйте, че Светият Дух е този, който ни дава мъдрост и смелост да проповядваме Евангелието, точно както даде на Петър мъдрост и сила.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изпраща Светия Дух на всички, които вярват в него, за да ни помогне.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чуха, когато дойде Святият Дух?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звук на тромпет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гръм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духането на силен вятър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звука на молитвите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духането на силен вятър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Всички те се изпълниха със Святия Дух и започнаха да говорят на други езици, както Духът им позволяваше.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No90 Словото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Филип разказа Евангелието на етиопец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Тогава Филип започна със същия пасаж от Писанието и му каза добрата новина за 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4000"/>
              <a:t>Защото този мой син беше мъртъв и оживя; той беше изгубен и се намери. Така започнаха да празнуват.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 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господарят на живота, който връща мъртвите.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ден ангел Господен каза на Филип, който повярва в Исус: „Върви на юг по пътя – пустинния път.“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Той тръгна към южната пустиня, както каза ангелът. Той се чудеше защо ангелът го изпрати </a:t>
            </a: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 това време евнухът, който отговаряше за парите за страната на Етиопия, беше на фургона и четеше писанията на пророк Исая. Филип се приближи и попита. „Разбирате ли какво четете?“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"Как мога да го разбера", каза той, "освен ако някой не ми го обясни?" Филип започна със същия пасаж от Писанието и му каза добрата новина за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След като етиопецът прие Исус, той се завърна щастливо в страната си. Филип благодари на Светия Дух, че го води там.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не можа да разбере напълно, но се подчини на заповедта на Светия Дух. Така той можеше да проповядва евангелието на етиопците.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Понякога сме в ситуация, която не можем да разберем.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ако се доверите на Бог и му се покорите в Светия Дух дори в този момент, вие също можете да бъдете човек на вярата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които проповядват евангелието.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води връзката, с когото трябва да се срещнем.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какво отговаряше етиопският евнух, когото Филип срещна?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отговаряше за армията.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беше готвач на своята страна.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беше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зареждане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неговият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страната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пари.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контролира богослужението в страната.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Той отговаряше за парите на страната си.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Тогава Филип започна със същия пасаж от Писанието и му каза добрата новина за 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91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Савел среща Исус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Колко дни са минали от смъртта на Лазар, когато идва Исус?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ден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 дни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 дни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четири дни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три дни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Той падна на земята и чу глас, който му каза: Савле, Савле, защо ме гониш?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един човек на име Савел, който мразеше онези, които вярваха в Исус, и мразеше църквата.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Савел мразеше Исус толкова много, че отиде в Дамаск, за да арестува християните.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Докато наближаваше Дамаск по време на пътуването си, внезапно около него блесна светлина от небето. Той чу глас: „Савле, Савле, защо ме гониш?“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„Кой си ти, Господи?“ – попита Саул. „Аз съм Исус, когото ти гониш.“ Савел беше изненадан, че Исус е жив. Той мислеше, че Исус е мъртъв.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Савел, който срещна Исус, стана нов човек. Така той станал апостол Павел, който работил усилено, за да проповядва евангелието на езичниците, и написал много библейски книги.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Савел беше човек, който преследваше църквата, но Бог го нарече апостол.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Савел, който срещна Исус, живееше напълно различен живот от преди.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Какви промени направихте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откакто срещна Исус?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Тези, които срещнат Исус, трябва да живеят различен живот от всякога.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прощава на зли хора като Савел и ги призовава и ги поставя като работници.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Защо Савел отиде в Дамаск?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 арестуване на християни.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 пътуване.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 има поклонение.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 проповядва Евангелието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За арестуване на християни.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Той падна на земята и чу глас, който му каза: Савле, Савле, защо ме гониш?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Исус й каза: Аз съм възкресението и животът. Който вярва в Мене, дори и да умре, ще живее;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и всеки, който живее и вярва в Мене, няма да умре до века. Вярваш ли в това?"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92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Добрият приятел на Пол, Барнабас.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Но Варнава го взе и го доведе при апостолите. Той им разказа как Савел по време на пътуването си видял Господ и че Господ му говорил и как в Дамаск той безстрашно проповядвал в името на Исус.</a:t>
            </a:r>
            <a:r xmlns:a="http://schemas.openxmlformats.org/drawingml/2006/main">
              <a:rPr lang="bg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След като Павел срещна Исус, той искаше да се срещне с учениците на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учениците на Исус се страхуваха от Павел. Защото не знаеха, че след като Павел срещна Исус, той повярва в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 помогна на Павел. „Той наистина срещна Исус и се промени напълно!“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„Също така съм виждал Павел да проповядва в Дамаск, където отиде да арестува християните!“ Учениците станаха приятели с Павел с лекота.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След това Варнава и Павел стават добри приятели и пътуват по целия свят, за да проповядват Евангелието заедно.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Павел, който преследваше църквата, срещна Исус и стана нов човек, но хората не му повярваха.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Бог подготви Варнава и го направи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добър колега за Пол.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Подобно на Павел и Варнава, ние трябва да бъдем добри приятели по вяра и да си помагаме.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ни изпраща приятел, който може да ни помогне, когато сме в беда.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Кой помогна на Пол и стана приятел, когато беше в беда?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No74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Преображението на Исус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Но Варнава го взе и го доведе при апостолите. Той им разказа как Савел по време на пътуването си видял Господ и че Господ му говорил и как в Дамаск той безстрашно проповядвал в името на Исус.</a:t>
            </a:r>
            <a:r xmlns:a="http://schemas.openxmlformats.org/drawingml/2006/main">
              <a:rPr lang="bg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93 Словото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Доркас, която се върна към живота.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Петър ги изпрати всички от стаята; след това той падна на колене и се помоли. Обръщайки се към мъртвата жена, той каза: "Табита, стани." Тя отвори очи и като видя Петър, седна.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един ученик на име Дорка, който винаги правеше добро и помагаше на бедните.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това време тя се разболя и почина. Съседите й бяха много тъжни и върнаха Петър.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Петър пристигна, всички, на които е помогнала, плачеха, показвайки дрехите, които получи като подарък.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 ги изпрати всички от стаята; след това той падна на коляното си и се помоли.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„Доркас, ставай!“, каза Питър. Тя отвори очи и седна, като видя Петър. Виждайки това, всички бяха щастливи и много хора в това село повярваха в Исус.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 беше ученик на Исус и успя да направи това, което Исус направи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беше на тази земя.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казал на учениците си, че ще направят същото, което направи той.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Ние сме ученици на Исус.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научим и да помним какво направи Исус в тази земя и да правим същите неща като Исус.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дава сила на своите ученици, за да могат да проповядват евангелието.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Там той се преобрази пред тях. Лицето му светна като слънце, а дрехите му станаха бели като светлината.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Петър дойде при Доркас, хората бяха тъжни и какво му показаха?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Дрехи, направени от Доркас.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Ястия, приготвени от Доркас.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Синът на Доркас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Писмото на Доркас.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Дрехи, направени от Доркас.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Петър ги изпрати всички от стаята; след това той падна на колене и се помоли. Обръщайки се към мъртвата жена, той каза: "Табита, стани." Тя отвори очи и като видя Петър, седна.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94 Словото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Корнилий, спасен езичник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Обрязаните вярващи, които бяха дошли с Петър, бяха учудени, че дарът на Светия Дух се изля дори върху езичниците.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Деяния 10: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В Кесария имаше човек на име Корнелий, стотник в това, което беше известно като италианския полк.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Той и цялото му семейство бяха благочестиви и богобоязливи; той даваше щедро на нуждаещите се и редовно се молеше на Бога.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ден Корнилий чу гласа на Бог, докато се молеше. „Изпратете хора да бъдат мъж на име Питър.“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По това време Петър също видял видение в молитва. Бог му даде животни от небето, които евреите не можеха да ядат, и му нареди да яде.</a:t>
            </a:r>
            <a:r xmlns:a="http://schemas.openxmlformats.org/drawingml/2006/main">
              <a:rPr lang="bg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„Не наричайте нищо нечисто, което Бог е направил чисто.“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крайна сметка Петър последва мъжете, които Корнилий изпрати и отиде в къщата на Корнилий.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 им проповядва Исус и евангелието на Корнилий и семейството му. Тогава Святият Дух слезе върху тях. Той осъзна, като погледна това; "Дори езичниците могат да бъдат спасени, ако повярват в Исус!"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 смяташе, че само евреите могат да повярват в Исус и да бъдат спасени.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Но Божието благовестие няма никаква дискриминация сред всички хора по света.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Ние трябва да проповядваме евангелието на всички по света, за да могат да бъдат спасени.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взе със себе си Петър, Яков и Йоан и ги поведе на една висока планина сами.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дава спасение на всеки, който вярва в него, независимо от националността или статуса.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видение видя Петър, докато се молеше?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слиза от небето.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Библия, слизаща от небето.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Ангели, слизащи от небето.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Животните, които евреите не могат да ядат, са слезли от небето.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Животните, които евреите не могат да ядат, са слезли от небето.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Обрязаните вярващи, които бяха дошли с Петър, бяха учудени, че дарът на Светия Дух се изля дори върху езичниците.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Деяния 10: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95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Пеене на химни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дори и в затвора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Около полунощ Павел и Сила се молеха и пееха химни на Бог, а другите затворници ги слушаха.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и Сила направиха всичко възможно да проповядват евангелието във Филип. Но хората, които го мразеха, биха Павел и Сила и ги хвърлиха в затвора.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и Сила се молеха и славеха Бог дори в затвора. Всички в затвора слушаха това.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изведнъж стана толкова голямо земетресение, че всички врати на затвора се отвориха. Тъмничарят беше много притеснен, защото мислеше, че затворниците са избягали.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 извика: „Не се притеснявай! Всички сме тук!“ „Господине, какво трябва да направя, за да бъда спасен?“ — попита тъмничарят.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„Вярвай в Господ Исус. Тогава ти и семейството ти ще бъдете спасени!“ В този час на нощта тъмничарят ги взе и изми раните им; веднага след това той и цялото му семейство бяха кръстени.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Там той се преобрази пред тях. Лицето му светна като слънце, а дрехите му станаха бели като светлината.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и Сила не бяха разочаровани и се молеха и хвалеха,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въпреки че са били бити до смърт.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Бог отвори вратата на затвора и им даде шанс да проповядват евангелието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на тъмничаря и семейството му.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Има моменти, когато и ние сме в беда.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И ако не се разочароваш и преминеш към молитва и хваление, Бог ще те спаси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по невероятен начин.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ми дава силата да преодолявам всички трудности и трудности.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направиха Павел и Сила в затвора??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 плачеха.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Молеха за живота си.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Бяха разочаровани.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 се молеха и пееха химни.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Те се молеха и пееха химни.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Около полунощ Павел и Сила се молеха и пееха химни на Бог, а другите затворници ги слушаха.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No96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Павел проповядва Евангелието на царя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Павел отговори: „За кратко или за дълго – моля се на Бог не само вие, но и всички, които ме слушате днес, да станете това, което съм, с изключение на тези окови.“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проповядва евангелието и в крайна сметка става затворник в Йерусалим. Цар Агрипа попитал за греховете на затворника Павел.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„Имате разрешение да говорите за себе си!“ Агрипа даде време на Павел да започне своята защита.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използва възможността да проповядва евангелието. „О, царю, надявам се да станеш като мен, освен тези вериги!“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Кралят не намери грях в Павел. Павел искаше да отиде в Рим и да проповядва евангелието на императора.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Точно тогава пред тях се появиха Моисей и Илия, които разговаряха с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крайна сметка Павел се обръща към римския император. Като затворник Павел се качил на лодка, за да отиде при императора на Рим.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беше затворник, но гордо проповядваше евангелието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пред краля на собствения си процес.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не се срамуваше от евангелието и вярваше, че то е горда истина.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сме в състояние да проповядваме уверено и смело Евангелието на Исус, когото и да срещнем.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много по-висок от най-висшия човек в света.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направи Павел, когато кралят на процеса на Павел му даде възможност да говори?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проповядва Евангелието на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обвини лош човек.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поиска освобождаването му.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се молеше и пееше химни.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Той проповядва Евангелието на Исус.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Павел отговори: „За кратко или за дълго – моля се на Бог не само вие, но и всички, които ме слушате днес, да станете това, което съм, с изключение на тези окови.“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97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Корабът потъва!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и каза: „Не се страхувай, Павел. Трябва да се изправите пред Цезар; и Бог милостиво ви е дал живота на всички, които плават с вас.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бил отведен в Рим с кораб заедно с другите затворници.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Корабът обаче имаше опасност да потъне заради тайфуна. Всички трепереха от страх.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се молеше на Бог и казваше на хората. "Не се страхувайте. Бог е казал, че никой няма да умре."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Глас от облака каза: „Това е моят Син, когото обичам; от него съм много доволен. Слушай го!"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Корабът потъна, но както Павел каза, всички хора можеха да кацнат на острова без нито една смърт.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проповядва Исус на острова и отдава слава на Бога.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се молеше, насърчаваше другите, дори по време на криза, когато корабът беше на път да потъне.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крайна сметка всички бяха спасени,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точно както Павел каза.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Божият народ е отговорен за предаването на Божията воля на света чрез молитва и за добрата новина за Божието спасение.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собственик на целия живот в света. Нищо не умира без негово разрешение.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направи Павел, когато корабът срещна тайфуна?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се разплака.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скочи в морето.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се би срещу пилота.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се молеше на Бог.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Той се молеше на Бог.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и каза: „Не се страхувай, Павел. Трябва да се изправите пред Цезар; и Бог милостиво ви е дал живота на всички, които плават с вас.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98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Молбата на Павел за Онисим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Обръщам се към вас за моя син Онисим, който стана мой син, докато бях в окови.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Филимон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беше слуга на Филимон. Но той се измъкна без разрешението на господаря си в Рим.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срещна Павел, който беше затворен в Рим. Павел му проповядва евангелието и той повярва в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чуха това, те паднаха по очи на земята, ужасени. Исус каза: "Не се страхувайте." Когато погледнаха нагоре, не видяха никого освен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каза на Онисим да се върне при господаря си Филимон и да поиска прошка. И Павел каза на Онисим да живее като вярващ в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се разтревожи. Защото по това време избягалият слуга беше убит от собственика си.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написа писмо за Онисим до неговия господар Филимон, за да му прости. Тази буква е „Филимон“ в Библията.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възстанови прекъснатата връзка между Онисим и Филимон. Онисим помолил Филимон за прошка и Филимон простил на Онисим.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поискаме прошка, ако сме направили нещо лошо.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ако някой ни е сгрешил, трябва да му простим.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Това е, което хората вярват в Исус.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носи мир и помирение там, където има борби и конфликти.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Кого срещна Онисим в Рим, когато избяга от собственика си Филимон?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Пол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Обръщам се към вас за моя син Онисим, който стана мой син, докато бях в окови.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Филимон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99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Тимотей, ученикът на Павел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Напомниха ми за твоята искрена вяра, която първо живееше в баба ти Лоис и в майка ти Евникия и, убеден съм, сега живее и в теб.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Тимотей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имаше ученик на име Тимотей. Тимъти е мисионер с Павел от дете.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един човек, който имаше двама сина. Вторият син помолил баща си да му даде предварително своята част от имота.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беше на тази земя в човешка форма, но Той също е Бог.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Както Бог заповяда на учениците си на планината,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вярваме в Исус като Божи Син и да го слушаме внимателно.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Павел, който беше в затвора, знаеше, че ще умре, и написа писмо до любимия си ученик Тимотей.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Писмото казва как Тимотей трябва да учи вярващите като църковен служител.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Тимотей и вярващите прочетоха писмото на Павел и решиха да не губят вяра до края дори в преследване.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Така че вярата на Павел е предадена на неговия ученик Тимотей и отново на църквите.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Благодарение на евангелистите, които ни проповядваха Евангелието, и на учителите, които ни учеха на Божието слово, нашата вяра и нашата църква израснаха.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Сега трябва да предадем нашата вяра и да ги научим на Божието слово, което сме научили.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възкресен и е жив вечно, с църкви и вярващи, които вярват в него.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 кого Павел написа писмото, когато наближи денят на смъртта му?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Маркирайте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Тимотей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Сайлъс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Тимотей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Напомниха ми за твоята искрена вяра, която първо живееше в баба ти Лоис и в майка ти Евникия и, убеден съм, сега живее и в теб.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Тимотей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No100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Джон видя невероятна гледка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Този, който свидетелства за тези неща, казва: „Да, идвам скоро“. амин Ела, Господи Исусе.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Откровение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блести красиво със славен външен вид.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Преследването на църквата се влошаваше с всеки изминал ден. Всички негови ученици бяха убити, докато запазиха вярата си, а Йоан беше затворен сам в Патмос.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ден той чу силен глас като тръба, който каза: „Напишете на свитък това, което виждате, и го пратете на седемте църкви.“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Йоан също видя Исус. Исус беше образ на цар, който притежаваше цялата власт на света.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Йоан видя новото небе и новата земя, които ще дойдат. Няма да има нищо зло, няма да има скръб и винаги ще има щастие с Бога.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Йоан написа всички тези видения и ги написа на църквите. „Пазете вярата си, защото Господ ще дойде отново!“ Това е последната книга на Библията, Откровение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ще се върне отново на тази земя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като съдия някой ден.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това време тези, които не вярваха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Исус страдай завинаги,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Тези, които вярват в Исус, ще се радват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Вечен живот с Щастие.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Чакате ли Исус да дойде отново?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 трябва да губим тази надежда, трябва да запазим вярата си в тази земя докрай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ще се върне отново на тази земя като цар, ще съди всичко и ще управлява всичко завинаги.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се казва островът, където е затворен ученикът Йоан?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Хавай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Китим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Този, който свидетелства за тези неща, казва: „Да, идвам скоро“. амин Ела, Господи Исусе.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Откровение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Кой не е видял преображението на Исус?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Там той се преобрази пред тях. Лицето му светна като слънце, а дрехите му станаха бели като светлината.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No75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</a:t>
            </a:r>
            <a:r xmlns:a="http://schemas.openxmlformats.org/drawingml/2006/main">
              <a:rPr lang="bg" altLang="en-US" sz="4400"/>
              <a:t> </a:t>
            </a:r>
            <a:r xmlns:a="http://schemas.openxmlformats.org/drawingml/2006/main">
              <a:rPr lang="bg" altLang="ko-KR" sz="4400"/>
              <a:t>Обича децата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Когато Исус видя това, той се възмути. Той им каза: „Оставете децата да идват при Мене и не им пречете, защото на такива е Божието царство.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 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Родител заведе детето си при Исус, за да бъде благословено от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учениците на Исус го смъмриха. „Как се осмеляваш да доведеш детето си при Исус?“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Исус го видя, каза ядосано.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„Не спирайте децата да идват при мен. Царството Божие принадлежи на такива като тези деца!“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синът беше пропилял цялото си имущество в далечната страна и стана нещастен.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„Всеки, който не приеме Божието царство като малко дете, никога няма да влезе в него.” И той взе децата на ръце, положи ръце върху тях и ги благослови.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каза, че Божието царство принадлежи на такива като тези деца.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Нека също станем деца, които обичат Бог и се подчиняват на Исус, без да губят чистотата, честността,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истинско сърце на дете.</a:t>
            </a:r>
            <a:r xmlns:a="http://schemas.openxmlformats.org/drawingml/2006/main">
              <a:rPr altLang="en-US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altLang="en-US" lang="b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обича, цени и благославя децата.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направиха учениците, когато децата се опитаха да отидат при Исус?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 ги посрещнаха с радост.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 ги смъмриха да не отиват при Исус.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 запознаха децата с Исус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Дадоха им малко храна и ги изпратиха у дома.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Те ги смъмриха да не отиват при Исус.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Когато Исус видя това, той се възмути. Той им каза: „Оставете децата да идват при Мене и не им пречете, защото на такива е Божието царство.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 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No76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 излекува слепец, Вартимей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"Върви", каза Исус, "вярата ти те излекува." Той веднага прогледна и последва Исус по пътя.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Исус дойде в Ерихон, сляп човек, Вартимей седеше край пътя и просеше.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чу, че това е Исус от Назарет, той започна да крещи: "Исусе, сине Давидов, смили се над мен!"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повика Вартимей. „Какво искаш да направя за теб?“ Исус го попита. Слепецът каза: "Рави, искам да видя."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Синът разбрал, че станал по-нещастен от слугите в бащиния си дом.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Затова той се върна и помоли баща си да го приеме като един от неговите слуги.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"Върви", каза Исус, "вярата ти те излекува." Веднага прогледна.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"Благодаря ти Господи!" Вартимей последва Исус, който му позволи да прогледне.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 на Вартимей: „Твоята вяра те изцели.“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Вярата е тази, която ни спасява.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Вярата се изразява в искрена молитва.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се молим на Исус,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Ние трябва да имаме тази вяра.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слуша и отговаря на искрените ни молитви.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поиска Вартимей от Исус?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 ми много пари.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Искам да бъда твой ученик.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Нека да ходя по водата.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Искам да видя отново.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Искам да видя отново.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"Върви", каза Исус, "вярата ти те излекува." Той веднага прогледна и последва Исус по пътя.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No77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Закхей се покатери на едно дърво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Защото Човешкият Син дойде да потърси и да спаси изгубеното."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един богат човек на име Закхей. Той беше главен събирач на данъци, така че хората го мразеха.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ден Исус дойде в селото, където живееше Закхей. Много хора се тълпяха, за да видят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Щом баща му видя сина си да идва отдалеч, той се затича към него, прегърна го и го прие с радост.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Закхей се покатери на едно дърво, за да види Исус. Исус го погледна и каза. „Закхей, слез веднага. Трябва да остана в къщата ви днес.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„Закхей реши на Исус: „Ще дам половината от притежанията си на бедните.“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каза: „Днес спасението дойде в тази къща. Дойдох да потърся и спася изгубеното.“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Закхей срещна Исус, той призна, че ще раздаде най-любимото си имущество на бедните.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Кое е най-важното за теб?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От какво се отказахте след срещата с Исус?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помним, че най-ценното нещо за нас е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Спасителят, който дойде на тази земя, за да спаси всички без разлика.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Защо хората мразеха Закхей?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беше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главен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данък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колектор.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вярваше добре в Исус.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той се молеше много.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беше красив.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Защото беше главен събирач на данъци.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Защото Човешкият Син дойде да потърси и да спаси изгубеното."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bg">
                <a:solidFill>
                  <a:schemeClr val="tx1">
                    <a:lumMod val="50000"/>
                    <a:lumOff val="50000"/>
                  </a:schemeClr>
                </a:solidFill>
              </a:rPr>
              <a:t>No78 Божието слово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400"/>
              <a:t>Къща, построена върху скалата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„Затова всеки, който слуша тези мои думи и ги прилага, прилича на мъдър човек, който е построил къщата си на канара.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разказа историята за двама мъже, които строели къща.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каза: "Боже, твоят баща винаги те чака."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от тях решил да построи къщата си на пясъка, друг на скалата.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Двамата с много труд построиха къща. И двете къщи изглеждаха здрави отвън без голяма разлика.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проливният дъжд предизвика наводнение, къщата, построена върху пясъка, беше отнесена. Но къщата, построена върху скалата, устоя.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каза: „Всеки, който слуша думите ми и ги прилага на практика, прилича на мъдър човек, който е построил къщата си на канара.“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каза: „Всеки, който слуша думите ми и ги прилага на практика, прилича на мъдър човек, който е построил къщата си на канара.“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Прилагате ли всяко Божие слово на практика?</a:t>
            </a:r>
            <a:r xmlns:a="http://schemas.openxmlformats.org/drawingml/2006/main">
              <a:rPr altLang="en-US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Нека бъдем мъдри хора, които се подчиняват на Божието Слово.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altLang="en-US" lang="b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се наслаждава на онези, които се подчиняват на Словото.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се срути къщата, построена върху пясъка?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Веднага след като къщата е построена,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слънцето грееше,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много хора влязоха в къщата,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валеше много и се наводняваше,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Когато валеше много и се наводняваше,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„Затова всеки, който слуша тези мои думи и ги прилага, прилича на мъдър човек, който е построил къщата си на канара.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No79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Пет мъдри девици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„Затова бдете, защото не знаете нито деня, нито часа.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Ние грешим много в живота си.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Така че ние се чувстваме виновни, че сме съгрешили срещу Бог.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Бог винаги ни е прощавал греховете ни.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Исус вече е поел всичките ни грехове.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повярвате в това и да отидете при Бог с благодарност и радост.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десет девици, които се подготвяха за сватбения пир. Петте мъдри момичета приготвиха светилници с достатъчно масло, но другите пет не го направиха.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През нощта, когато младоженецът закъсня, десетте девици заспаха.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Младоженецът е тук! Девите станаха набързо. И светлините на петте девици, които не приготвиха достатъчно масло, угаснаха.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„Дайте ни малко масло.“ „Ако ви дадем нашия петрол, може и ние да останем без петрол. Отиди да вземеш масло."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докато петте глупави момичета отидоха да купят масло, вратата на празника се затвори. В крайна сметка петте глупави момичета не бяха допуснати до партито.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Това е история, която Исус ни казва как да чакаме деня, когато той ще се върне.</a:t>
            </a:r>
            <a:r xmlns:a="http://schemas.openxmlformats.org/drawingml/2006/main">
              <a:rPr altLang="en-US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Никой не знае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Исус ще дойде отново.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Но като петте мъдри девици, ние трябва винаги да се събуждаме и да чакаме Исус с подготвено сърце.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обеща да се върне отново в тази земя, когато никой не разбере.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ли не са подготвили глупавите пет девици?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масло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дрехи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подарък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масло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„Затова бдете, защото не знаете нито деня, нито часа.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No80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Притчата за талантите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altLang="en-US" lang="b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винаги ни обича и чака.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„Господарят му отговори: „Браво, добри и верен слуго! Бил си верен с малко неща; ще те поставя да отговаряш за много неща. Ела и сподели щастието на своя господар!“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Човек е поверил пари на слугите си на път за чужбина. Той даде пет таланта на първия слуга, два на втория и един на третия.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Слугата, който получи 5 таланта и два таланта, отиде веднага и вложи парите си в работа и спечели двойно. Обаче един човек, който получи 1 талант, излезе и изкопа дупка в земята и скри парите на господаря си.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господарят се върна и си уреди сметките с тях, първият слуга спечели още пет таланта, а вторият още два.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слугата, който получи един талант, не спечели нито един. „Учителю, ти ми даде само един талант. Тогава как мога да направя повече пари?“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Господарят му се ядоса. „Трябваше да депозираш парите ми при банкерите, щях да ги получа обратно с лихвите. Безполезен слуга, махни се от къщата ми!"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ни предупреждава да не бъдем мързеливи чрез притчата за талантите.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 нещо по-важно от това колко сме получили.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По-важното е да живееш живот за Божията слава, като вярно използваш това, което имаш.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Всички трябва да живеем такъв живот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бъде възхвален от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нашият господар, който оценява живота ни и ни възнаграждава съответно.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поверява господарят на слугите, докато пътува надалеч?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къща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магазин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/>
              <a:t>„Господарят му отговори: „Браво, добри и верен слуго! Бил си верен с малко неща; ще те поставя да отговаряш за много неща. Ела и сподели щастието на своя господар!“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